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2" r:id="rId2"/>
  </p:sldMasterIdLst>
  <p:notesMasterIdLst>
    <p:notesMasterId r:id="rId7"/>
  </p:notesMasterIdLst>
  <p:sldIdLst>
    <p:sldId id="274" r:id="rId3"/>
    <p:sldId id="275" r:id="rId4"/>
    <p:sldId id="278" r:id="rId5"/>
    <p:sldId id="277" r:id="rId6"/>
  </p:sldIdLst>
  <p:sldSz cx="12192000" cy="6858000"/>
  <p:notesSz cx="12192000" cy="6858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12" y="6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BFCFC-D851-4D64-B349-9CE4E8BBB2FE}" type="datetimeFigureOut">
              <a:rPr lang="fr-FR" smtClean="0"/>
              <a:t>25/05/2025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A77D7-A04A-4363-9212-CAEAA2274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60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034BC3-E70A-904A-81C6-BB2F4A0371E9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479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034BC3-E70A-904A-81C6-BB2F4A0371E9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475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034BC3-E70A-904A-81C6-BB2F4A0371E9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194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034BC3-E70A-904A-81C6-BB2F4A0371E9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23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ecteur Aer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673445" y="1427837"/>
            <a:ext cx="3770722" cy="377072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374985" y="2365668"/>
            <a:ext cx="10461643" cy="16094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640964" y="3170409"/>
            <a:ext cx="6309907" cy="97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63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0_Titre+texte+num page+date+pdp - fond sombr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645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Titre+vide+num page+date+pdp - fond clair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2235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2_Titre+vide+num page+date+pdp - fond bleu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3099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3_Titre+vide+num page+date+pdp - fond clair 2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0455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age blanche_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73048"/>
            <a:ext cx="1107520" cy="22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95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Titre+vide+num page+date+pdp - fond sombr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2681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2 colonn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10047"/>
            <a:ext cx="863338" cy="5565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 bwMode="auto">
          <a:xfrm>
            <a:off x="1269920" y="900446"/>
            <a:ext cx="60562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000036" y="-26894"/>
            <a:ext cx="5191964" cy="223375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-40341" y="5057307"/>
            <a:ext cx="4482215" cy="1848597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67259" y="2072640"/>
            <a:ext cx="5232479" cy="341817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 bwMode="auto">
          <a:xfrm>
            <a:off x="6292264" y="2072641"/>
            <a:ext cx="5232479" cy="3418176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3456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2 colonnes. Couleur gauch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6122894" cy="685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10047"/>
            <a:ext cx="863338" cy="5565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67259" y="1937815"/>
            <a:ext cx="5232479" cy="447241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1" name="Espace réservé du contenu 2"/>
          <p:cNvSpPr>
            <a:spLocks noGrp="1"/>
          </p:cNvSpPr>
          <p:nvPr>
            <p:ph idx="10"/>
          </p:nvPr>
        </p:nvSpPr>
        <p:spPr bwMode="auto">
          <a:xfrm>
            <a:off x="6292264" y="1937815"/>
            <a:ext cx="5232479" cy="447241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3" name="ZoneTexte 12"/>
          <p:cNvSpPr txBox="1"/>
          <p:nvPr userDrawn="1"/>
        </p:nvSpPr>
        <p:spPr bwMode="auto">
          <a:xfrm>
            <a:off x="430048" y="924313"/>
            <a:ext cx="60562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761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+1 colonne couleur dro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096000" y="-47065"/>
            <a:ext cx="6122894" cy="695212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183866"/>
            <a:ext cx="863338" cy="5565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541207" y="740445"/>
            <a:ext cx="5232479" cy="5665674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1" name="ZoneTexte 10"/>
          <p:cNvSpPr txBox="1"/>
          <p:nvPr userDrawn="1"/>
        </p:nvSpPr>
        <p:spPr bwMode="auto">
          <a:xfrm>
            <a:off x="335780" y="1018581"/>
            <a:ext cx="60562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6669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ecteur Aer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673445" y="1427837"/>
            <a:ext cx="3770722" cy="377072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374985" y="2365668"/>
            <a:ext cx="10461643" cy="16094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640964" y="3170409"/>
            <a:ext cx="6309907" cy="97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0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Secteur Espac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825007" y="1842082"/>
            <a:ext cx="3713452" cy="371345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40592" y="2465245"/>
            <a:ext cx="10461643" cy="16094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940592" y="3220080"/>
            <a:ext cx="6492803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02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Secteur Espac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825007" y="1842082"/>
            <a:ext cx="3713452" cy="371345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40592" y="2465245"/>
            <a:ext cx="10461643" cy="16094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940592" y="3220080"/>
            <a:ext cx="6492803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355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Secteur Drones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862714" y="2131641"/>
            <a:ext cx="3600330" cy="360033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865178" y="2322323"/>
            <a:ext cx="10461643" cy="16094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865178" y="3132187"/>
            <a:ext cx="5389331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77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lide BRICK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73048"/>
            <a:ext cx="1107520" cy="22074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134" y="0"/>
            <a:ext cx="121757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18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Titre+texte 5 niveaux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10047"/>
            <a:ext cx="863338" cy="5565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 bwMode="auto">
          <a:xfrm>
            <a:off x="1269920" y="900446"/>
            <a:ext cx="681744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000036" y="-26894"/>
            <a:ext cx="5191964" cy="2233752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1269920" y="2111604"/>
            <a:ext cx="10505519" cy="458383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6331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6_Titre+5 niveaux + bloc couleu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133" y="0"/>
            <a:ext cx="2155947" cy="694944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1" y="232919"/>
            <a:ext cx="863337" cy="55337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 bwMode="auto">
          <a:xfrm>
            <a:off x="2641600" y="365125"/>
            <a:ext cx="871220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2641600" y="1825625"/>
            <a:ext cx="935228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9250680" y="631031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20339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7_Tire+texte+num page+date+pdp - fond clair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61617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8_Titre+texte+num page+date+pdp - fond bleu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8129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Titre+texte+num page+date+pdp - fond clair 2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415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0_Titre+texte+num page+date+pdp - fond sombr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95278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Titre+vide+num page+date+pdp - fond clair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015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Secteur Drones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862714" y="2131641"/>
            <a:ext cx="3600330" cy="360033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865178" y="2322323"/>
            <a:ext cx="10461643" cy="16094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865178" y="3132187"/>
            <a:ext cx="5389331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8194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2_Titre+vide+num page+date+pdp - fond bleu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7969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3_Titre+vide+num page+date+pdp - fond clair 2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64553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age blanche_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73048"/>
            <a:ext cx="1107520" cy="22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4830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Titre+vide+num page+date+pdp - fond sombr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72097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2 colonn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10047"/>
            <a:ext cx="863338" cy="5565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 bwMode="auto">
          <a:xfrm>
            <a:off x="1269920" y="900446"/>
            <a:ext cx="60562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000036" y="-26894"/>
            <a:ext cx="5191964" cy="223375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-40341" y="5057307"/>
            <a:ext cx="4482215" cy="1848597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67259" y="2072640"/>
            <a:ext cx="5232479" cy="341817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 bwMode="auto">
          <a:xfrm>
            <a:off x="6292264" y="2072641"/>
            <a:ext cx="5232479" cy="3418176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999785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2 colonnes. Couleur gauch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6122894" cy="685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10047"/>
            <a:ext cx="863338" cy="5565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67259" y="1937815"/>
            <a:ext cx="5232479" cy="447241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1" name="Espace réservé du contenu 2"/>
          <p:cNvSpPr>
            <a:spLocks noGrp="1"/>
          </p:cNvSpPr>
          <p:nvPr>
            <p:ph idx="10"/>
          </p:nvPr>
        </p:nvSpPr>
        <p:spPr bwMode="auto">
          <a:xfrm>
            <a:off x="6292264" y="1937815"/>
            <a:ext cx="5232479" cy="4472412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3" name="ZoneTexte 12"/>
          <p:cNvSpPr txBox="1"/>
          <p:nvPr userDrawn="1"/>
        </p:nvSpPr>
        <p:spPr bwMode="auto">
          <a:xfrm>
            <a:off x="430048" y="924313"/>
            <a:ext cx="60562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98324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+1 colonne couleur dro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096000" y="-47065"/>
            <a:ext cx="6122894" cy="695212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183866"/>
            <a:ext cx="863338" cy="55658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541207" y="740445"/>
            <a:ext cx="5232479" cy="5665674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2060"/>
                </a:solidFill>
              </a:defRPr>
            </a:lvl1pPr>
            <a:lvl2pPr>
              <a:defRPr sz="1800">
                <a:solidFill>
                  <a:srgbClr val="002060"/>
                </a:solidFill>
              </a:defRPr>
            </a:lvl2pPr>
            <a:lvl3pPr>
              <a:defRPr sz="1600">
                <a:solidFill>
                  <a:srgbClr val="002060"/>
                </a:solidFill>
              </a:defRPr>
            </a:lvl3pPr>
            <a:lvl4pPr>
              <a:defRPr sz="1400">
                <a:solidFill>
                  <a:srgbClr val="002060"/>
                </a:solidFill>
              </a:defRPr>
            </a:lvl4pPr>
            <a:lvl5pPr>
              <a:defRPr sz="14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1" name="ZoneTexte 10"/>
          <p:cNvSpPr txBox="1"/>
          <p:nvPr userDrawn="1"/>
        </p:nvSpPr>
        <p:spPr bwMode="auto">
          <a:xfrm>
            <a:off x="335780" y="1018581"/>
            <a:ext cx="605629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86605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Page blanch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 bwMode="auto">
          <a:xfrm>
            <a:off x="2789382" y="324938"/>
            <a:ext cx="7209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Dossier de candidature pour la</a:t>
            </a:r>
            <a:r>
              <a:rPr lang="fr-FR" sz="2000" i="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session</a:t>
            </a:r>
            <a:r>
              <a:rPr lang="fr-FR" sz="200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posters –</a:t>
            </a:r>
            <a:r>
              <a:rPr lang="fr-FR" sz="2000" i="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édition 2025</a:t>
            </a:r>
            <a:endParaRPr lang="fr-FR" sz="2000" i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7548" y="231314"/>
            <a:ext cx="1335794" cy="5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508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9_Page blanch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259840" y="365125"/>
            <a:ext cx="1009396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53571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5_Une colon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00036" y="-26894"/>
            <a:ext cx="5191964" cy="223375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54757" y="188617"/>
            <a:ext cx="863338" cy="589610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311085" y="1705568"/>
            <a:ext cx="11630144" cy="4876207"/>
          </a:xfrm>
          <a:prstGeom prst="rect">
            <a:avLst/>
          </a:prstGeom>
        </p:spPr>
        <p:txBody>
          <a:bodyPr/>
          <a:lstStyle>
            <a:lvl1pPr marL="228600" indent="-228600" algn="just">
              <a:spcBef>
                <a:spcPts val="800"/>
              </a:spcBef>
              <a:spcAft>
                <a:spcPts val="0"/>
              </a:spcAft>
              <a:buClrTx/>
              <a:buSzPct val="80000"/>
              <a:buFont typeface="Webdings"/>
              <a:buChar char=""/>
              <a:defRPr lang="fr-FR" sz="1800" b="1">
                <a:solidFill>
                  <a:schemeClr val="accent2"/>
                </a:solidFill>
                <a:latin typeface="+mn-lt"/>
                <a:ea typeface="+mj-ea"/>
                <a:cs typeface="Calibri"/>
              </a:defRPr>
            </a:lvl1pPr>
            <a:lvl2pPr marL="685800" indent="-228600" algn="just">
              <a:spcBef>
                <a:spcPts val="600"/>
              </a:spcBef>
              <a:spcAft>
                <a:spcPts val="600"/>
              </a:spcAft>
              <a:buClr>
                <a:srgbClr val="1F4E79"/>
              </a:buClr>
              <a:buFont typeface="Palatino"/>
              <a:buChar char="-"/>
              <a:defRPr lang="fr-FR" sz="1600" b="0">
                <a:solidFill>
                  <a:srgbClr val="1F4E79"/>
                </a:solidFill>
                <a:latin typeface="+mn-lt"/>
                <a:ea typeface="+mj-ea"/>
                <a:cs typeface="Calibri"/>
              </a:defRPr>
            </a:lvl2pPr>
            <a:lvl3pPr marL="1143000" indent="-228600" algn="just">
              <a:spcAft>
                <a:spcPts val="600"/>
              </a:spcAft>
              <a:buClr>
                <a:srgbClr val="1F4E79"/>
              </a:buClr>
              <a:buFont typeface="Arial"/>
              <a:buChar char="›"/>
              <a:defRPr lang="fr-FR" sz="1600" b="0" i="1">
                <a:solidFill>
                  <a:srgbClr val="1F4E79"/>
                </a:solidFill>
                <a:latin typeface="+mn-lt"/>
                <a:ea typeface="+mj-ea"/>
                <a:cs typeface="Calibri"/>
              </a:defRPr>
            </a:lvl3pPr>
            <a:lvl4pPr marL="1600200" indent="-228600" algn="just">
              <a:spcAft>
                <a:spcPts val="600"/>
              </a:spcAft>
              <a:buClr>
                <a:srgbClr val="1F4E79"/>
              </a:buClr>
              <a:buFont typeface="Calibri"/>
              <a:buChar char="−"/>
              <a:defRPr sz="1400" i="1">
                <a:solidFill>
                  <a:srgbClr val="1F4E79"/>
                </a:solidFill>
              </a:defRPr>
            </a:lvl4pPr>
            <a:lvl5pPr marL="1828800" indent="0" algn="just">
              <a:buNone/>
              <a:defRPr sz="1200">
                <a:solidFill>
                  <a:srgbClr val="1F4E79"/>
                </a:solidFill>
              </a:defRPr>
            </a:lvl5pPr>
          </a:lstStyle>
          <a:p>
            <a:pPr lvl="0">
              <a:defRPr/>
            </a:pPr>
            <a:r>
              <a:rPr lang="fr-FR"/>
              <a:t> 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endParaRPr lang="fr-FR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311085" y="924320"/>
            <a:ext cx="7635882" cy="57555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lvl1pPr algn="ctr">
              <a:defRPr lang="fr-FR" sz="2800" b="1">
                <a:solidFill>
                  <a:srgbClr val="002060"/>
                </a:solidFill>
                <a:ea typeface="+mn-ea"/>
                <a:cs typeface="+mn-cs"/>
              </a:defRPr>
            </a:lvl1pPr>
          </a:lstStyle>
          <a:p>
            <a:pPr marL="0" lvl="0" algn="l" defTabSz="914400">
              <a:defRPr/>
            </a:pPr>
            <a:r>
              <a:rPr lang="fr-FR"/>
              <a:t>Titre</a:t>
            </a:r>
            <a:endParaRPr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000036" y="-26894"/>
            <a:ext cx="5191964" cy="223375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54757" y="188617"/>
            <a:ext cx="863338" cy="5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1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lide BRICK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73048"/>
            <a:ext cx="1107520" cy="22074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134" y="0"/>
            <a:ext cx="121757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9101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287320-2E70-44DF-8777-BA9DF2328CED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30988E-6386-455A-BD6A-025B8D39334B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163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Titre+texte 5 niveaux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590" y="210047"/>
            <a:ext cx="863338" cy="5565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269920" y="351782"/>
            <a:ext cx="1107520" cy="220748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 bwMode="auto">
          <a:xfrm>
            <a:off x="1269920" y="900446"/>
            <a:ext cx="681744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7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Titre de la page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000036" y="-26894"/>
            <a:ext cx="5191964" cy="2233752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1269920" y="2111604"/>
            <a:ext cx="10505519" cy="458383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0193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6_Titre+5 niveaux + bloc couleu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133" y="0"/>
            <a:ext cx="2155947" cy="694944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1" y="232919"/>
            <a:ext cx="863337" cy="55337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 bwMode="auto">
          <a:xfrm>
            <a:off x="2641600" y="365125"/>
            <a:ext cx="871220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2641600" y="1825625"/>
            <a:ext cx="935228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9250680" y="631031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965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7_Tire+texte+num page+date+pdp - fond clair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949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8_Titre+texte+num page+date+pdp - fond bleu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2919"/>
            <a:ext cx="863338" cy="55337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012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Titre+texte+num page+date+pdp - fond clair 2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235590" y="231314"/>
            <a:ext cx="863338" cy="55658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249680" y="365125"/>
            <a:ext cx="10104120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Titre de la page</a:t>
            </a:r>
            <a:endParaRPr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AA339-CCD6-49DF-8F49-613F388DD7F8}" type="datetimeFigureOut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25/05/2025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2ACBAA-EBD7-406A-8001-53CDDB09CFA8}" type="slidenum"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44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865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675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erospace-valley.com/la-technologie/systemes-embarques-et-communicant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lacite.eu/" TargetMode="External"/><Relationship Id="rId5" Type="http://schemas.openxmlformats.org/officeDocument/2006/relationships/hyperlink" Target="https://www.aerospace-valley.com/la-technologie/propulsion-et-energie-embarquee" TargetMode="External"/><Relationship Id="rId4" Type="http://schemas.openxmlformats.org/officeDocument/2006/relationships/hyperlink" Target="https://www.aerospace-valley.com/la-technologie/structures-materiaux-et-proced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du contenu 3"/>
          <p:cNvSpPr txBox="1">
            <a:spLocks/>
          </p:cNvSpPr>
          <p:nvPr/>
        </p:nvSpPr>
        <p:spPr>
          <a:xfrm>
            <a:off x="371088" y="1368653"/>
            <a:ext cx="10582047" cy="43311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Votre Nom :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Nom de votre laboratoire</a:t>
            </a:r>
            <a:r>
              <a:rPr kumimoji="0" lang="fr-FR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et de votre établissement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: 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Localisation :</a:t>
            </a:r>
            <a:r>
              <a:rPr kumimoji="0" lang="fr-FR" sz="20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Coordonnées</a:t>
            </a:r>
            <a:r>
              <a:rPr lang="fr-FR" sz="2000" baseline="0" dirty="0">
                <a:solidFill>
                  <a:prstClr val="black"/>
                </a:solidFill>
                <a:latin typeface="Arial"/>
                <a:cs typeface="Arial"/>
              </a:rPr>
              <a:t> mail et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 tél du contact pour le poster : …</a:t>
            </a:r>
            <a:endParaRPr lang="fr-FR" sz="2000" baseline="0" dirty="0">
              <a:solidFill>
                <a:prstClr val="black"/>
              </a:solidFill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2000" baseline="0" dirty="0">
              <a:solidFill>
                <a:prstClr val="black"/>
              </a:solidFill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baseline="0" dirty="0">
                <a:solidFill>
                  <a:prstClr val="black"/>
                </a:solidFill>
                <a:latin typeface="Arial"/>
                <a:cs typeface="Arial"/>
              </a:rPr>
              <a:t>Domaines de recherche de votre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 équipe au sein du laboratoire</a:t>
            </a:r>
            <a:r>
              <a:rPr lang="fr-FR" sz="2000" baseline="0" dirty="0">
                <a:solidFill>
                  <a:prstClr val="black"/>
                </a:solidFill>
                <a:latin typeface="Arial"/>
                <a:cs typeface="Arial"/>
              </a:rPr>
              <a:t> (5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 lignes max) 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fr-FR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233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du contenu 3"/>
          <p:cNvSpPr txBox="1">
            <a:spLocks/>
          </p:cNvSpPr>
          <p:nvPr/>
        </p:nvSpPr>
        <p:spPr>
          <a:xfrm>
            <a:off x="351424" y="930464"/>
            <a:ext cx="11142486" cy="584838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Intitulé de la thématique de recherche à présenter </a:t>
            </a:r>
            <a:r>
              <a:rPr kumimoji="0" lang="fr-FR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sur le poster (1 ligne max)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b="1" dirty="0">
                <a:solidFill>
                  <a:prstClr val="black"/>
                </a:solidFill>
              </a:rPr>
              <a:t>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Niveau de TRL actuel :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Abstract décrivant cette thématique de recherche (15 lignes max + possibilité de photos/schémas sur 1 seule diapo supplémentaire max) 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010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du contenu 3"/>
          <p:cNvSpPr txBox="1">
            <a:spLocks/>
          </p:cNvSpPr>
          <p:nvPr/>
        </p:nvSpPr>
        <p:spPr>
          <a:xfrm>
            <a:off x="331104" y="1009616"/>
            <a:ext cx="11149696" cy="584838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Potentiel de valorisation dans les filières Aéronautique, Espace et Drones (5 lignes) :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8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8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8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8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8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fr-FR" sz="18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buNone/>
              <a:defRPr/>
            </a:pPr>
            <a:r>
              <a:rPr lang="fr-FR" sz="2000" dirty="0">
                <a:solidFill>
                  <a:prstClr val="black"/>
                </a:solidFill>
              </a:rPr>
              <a:t>Exemples de projets collaboratifs menés ou en cours avec des industriels (1 à 3 exemples, succinctement décrits) 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fr-FR" sz="1600" dirty="0">
              <a:solidFill>
                <a:prstClr val="black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1 à 3 référence bibliographique :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fr-FR" sz="1600" dirty="0">
                <a:solidFill>
                  <a:prstClr val="black"/>
                </a:solidFill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90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du contenu 3"/>
          <p:cNvSpPr txBox="1">
            <a:spLocks/>
          </p:cNvSpPr>
          <p:nvPr/>
        </p:nvSpPr>
        <p:spPr>
          <a:xfrm>
            <a:off x="350440" y="937017"/>
            <a:ext cx="11132654" cy="570762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Filière(s) potentiellement concernée(s) (choix multiple possible, supprimer les mentions inutiles) : </a:t>
            </a:r>
          </a:p>
          <a:p>
            <a:pPr>
              <a:lnSpc>
                <a:spcPct val="100000"/>
              </a:lnSpc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 Aéronautique / Espace / Drones</a:t>
            </a:r>
          </a:p>
          <a:p>
            <a:pPr marL="0" lvl="0" indent="0">
              <a:lnSpc>
                <a:spcPct val="100000"/>
              </a:lnSpc>
              <a:spcBef>
                <a:spcPts val="1800"/>
              </a:spcBef>
              <a:buNone/>
              <a:defRPr/>
            </a:pPr>
            <a:r>
              <a:rPr lang="fr-FR" sz="2000" dirty="0">
                <a:solidFill>
                  <a:prstClr val="black"/>
                </a:solidFill>
              </a:rPr>
              <a:t>Domaine technologique concerné (choix multiple possible, supprimer les mentions inutiles) :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  <a:hlinkClick r:id="rId3"/>
              </a:rPr>
              <a:t>Système Embarqués et Communicants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, 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  <a:hlinkClick r:id="rId4"/>
              </a:rPr>
              <a:t>Structures Matériaux et Procédés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, 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  <a:hlinkClick r:id="rId5"/>
              </a:rPr>
              <a:t>Propulsion et Energie Embarquée</a:t>
            </a: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, autre domaine technologique (préciser : 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Cocher les cases suivantes 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fr-FR" sz="20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1800" dirty="0">
                <a:solidFill>
                  <a:prstClr val="black"/>
                </a:solidFill>
                <a:latin typeface="Arial"/>
                <a:cs typeface="Arial"/>
              </a:rPr>
              <a:t>Si ma candidature est sélectionnée, je m’engage à fournir les compléments d’informations pour le montage du poster final à Aerospace Valley impérativement d’ici le 10/07 (texte </a:t>
            </a:r>
            <a:r>
              <a:rPr lang="fr-FR" sz="1800" dirty="0" err="1">
                <a:solidFill>
                  <a:prstClr val="black"/>
                </a:solidFill>
                <a:latin typeface="Arial"/>
                <a:cs typeface="Arial"/>
              </a:rPr>
              <a:t>word</a:t>
            </a:r>
            <a:r>
              <a:rPr lang="fr-FR" sz="1800" dirty="0">
                <a:solidFill>
                  <a:prstClr val="black"/>
                </a:solidFill>
                <a:latin typeface="Arial"/>
                <a:cs typeface="Arial"/>
              </a:rPr>
              <a:t> en respectant le </a:t>
            </a:r>
            <a:r>
              <a:rPr lang="fr-FR" sz="1800" dirty="0" err="1">
                <a:solidFill>
                  <a:prstClr val="black"/>
                </a:solidFill>
                <a:latin typeface="Arial"/>
                <a:cs typeface="Arial"/>
              </a:rPr>
              <a:t>template</a:t>
            </a:r>
            <a:r>
              <a:rPr lang="fr-FR" sz="1800" dirty="0">
                <a:solidFill>
                  <a:prstClr val="black"/>
                </a:solidFill>
                <a:latin typeface="Arial"/>
                <a:cs typeface="Arial"/>
              </a:rPr>
              <a:t> qui sera communiqué le 2/07 + photos/schémas en haute définition).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fr-FR" sz="1800" dirty="0">
                <a:solidFill>
                  <a:prstClr val="black"/>
                </a:solidFill>
                <a:latin typeface="Arial"/>
                <a:cs typeface="Arial"/>
              </a:rPr>
              <a:t> Je m’engage à être présent sur </a:t>
            </a:r>
            <a:r>
              <a:rPr lang="fr-FR" sz="1800" dirty="0" err="1">
                <a:solidFill>
                  <a:prstClr val="black"/>
                </a:solidFill>
                <a:latin typeface="Arial"/>
                <a:cs typeface="Arial"/>
              </a:rPr>
              <a:t>InnoDay</a:t>
            </a:r>
            <a:r>
              <a:rPr lang="fr-FR" sz="1800" dirty="0">
                <a:solidFill>
                  <a:prstClr val="black"/>
                </a:solidFill>
                <a:latin typeface="Arial"/>
                <a:cs typeface="Arial"/>
              </a:rPr>
              <a:t> le 8/10/2025 à </a:t>
            </a:r>
            <a:r>
              <a:rPr lang="fr-FR" sz="1800" dirty="0">
                <a:solidFill>
                  <a:prstClr val="black"/>
                </a:solidFill>
                <a:latin typeface="Arial"/>
                <a:cs typeface="Arial"/>
                <a:hlinkClick r:id="rId6"/>
              </a:rPr>
              <a:t>la Cité </a:t>
            </a:r>
            <a:r>
              <a:rPr lang="fr-FR" sz="1800" dirty="0">
                <a:solidFill>
                  <a:prstClr val="black"/>
                </a:solidFill>
                <a:latin typeface="Arial"/>
                <a:cs typeface="Arial"/>
              </a:rPr>
              <a:t>à Toulouse afin de présenter mon poster.</a:t>
            </a: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q"/>
              <a:defRPr/>
            </a:pPr>
            <a:r>
              <a:rPr lang="fr-FR" sz="1800" dirty="0">
                <a:solidFill>
                  <a:prstClr val="black"/>
                </a:solidFill>
              </a:rPr>
              <a:t> Mon établissement fait partie du PUI de Toulouse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  <a:defRPr/>
            </a:pPr>
            <a:r>
              <a:rPr lang="fr-FR" sz="1800" dirty="0">
                <a:solidFill>
                  <a:prstClr val="black"/>
                </a:solidFill>
              </a:rPr>
              <a:t> Mon établissement fait partie du PUI de Bordeaux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  <a:defRPr/>
            </a:pPr>
            <a:r>
              <a:rPr lang="fr-FR" sz="1800" dirty="0">
                <a:solidFill>
                  <a:prstClr val="black"/>
                </a:solidFill>
              </a:rPr>
              <a:t> Mon établissement est membres d’Aerospace Valley</a:t>
            </a: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q"/>
              <a:defRPr/>
            </a:pPr>
            <a:r>
              <a:rPr lang="fr-FR" sz="1800" dirty="0">
                <a:solidFill>
                  <a:prstClr val="black"/>
                </a:solidFill>
              </a:rPr>
              <a:t>Je ne sais pas si mon établissement est membres d’Aerospace Valley ou fait partie des PUI de Bordeaux ou Toulouse et je demande à l’équipe Aerospace Valley de vérifier.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20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464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3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363</Words>
  <Application>Microsoft Office PowerPoint</Application>
  <DocSecurity>0</DocSecurity>
  <PresentationFormat>Grand écran</PresentationFormat>
  <Paragraphs>64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Palatino</vt:lpstr>
      <vt:lpstr>Webdings</vt:lpstr>
      <vt:lpstr>Wingdings</vt:lpstr>
      <vt:lpstr>1_Thème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Tiphaine Sauveur</dc:creator>
  <cp:keywords/>
  <dc:description/>
  <cp:lastModifiedBy>admin</cp:lastModifiedBy>
  <cp:revision>223</cp:revision>
  <dcterms:created xsi:type="dcterms:W3CDTF">2024-03-26T16:52:00Z</dcterms:created>
  <dcterms:modified xsi:type="dcterms:W3CDTF">2025-05-25T20:33:40Z</dcterms:modified>
  <cp:category/>
  <dc:identifier/>
  <cp:contentStatus/>
  <dc:language/>
  <cp:version/>
</cp:coreProperties>
</file>